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48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406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1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6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76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296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020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85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730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09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449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31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AD34-0AD1-4152-80FC-89E5DE0DC661}" type="datetimeFigureOut">
              <a:rPr lang="en-IE" smtClean="0"/>
              <a:t>03/02/2013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8D82-A0D8-4590-B97E-7731D8ABA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15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2087910"/>
            <a:ext cx="83915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43988"/>
            <a:ext cx="3048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9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7" y="404664"/>
            <a:ext cx="84772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72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34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7200"/>
            <a:ext cx="8782405" cy="37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1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260648"/>
            <a:ext cx="86772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65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5" y="404664"/>
            <a:ext cx="84391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1538139"/>
            <a:ext cx="86106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95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3" y="347148"/>
            <a:ext cx="86677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04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3724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02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32656"/>
            <a:ext cx="8763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6" y="2204864"/>
            <a:ext cx="8427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3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839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96952"/>
            <a:ext cx="85322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1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496944" cy="99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118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09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32656"/>
            <a:ext cx="873316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6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5" y="0"/>
            <a:ext cx="859551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7" y="2132856"/>
            <a:ext cx="854192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4" y="5373215"/>
            <a:ext cx="8595515" cy="97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6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7" y="476672"/>
            <a:ext cx="851898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49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8781519" cy="13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" y="1789209"/>
            <a:ext cx="8755551" cy="29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" y="4721477"/>
            <a:ext cx="89629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457200"/>
            <a:ext cx="8639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38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" y="254858"/>
            <a:ext cx="9115385" cy="274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1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57210"/>
            <a:ext cx="8820472" cy="10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2" y="2152650"/>
            <a:ext cx="84963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58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87190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07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04664"/>
            <a:ext cx="84772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99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404664"/>
            <a:ext cx="83153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00238"/>
            <a:ext cx="80962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82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92696"/>
            <a:ext cx="84391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3274540"/>
            <a:ext cx="7841667" cy="10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0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9147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6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9252"/>
            <a:ext cx="8499784" cy="299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68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" y="260648"/>
            <a:ext cx="88329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573016"/>
            <a:ext cx="81386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49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6" y="332656"/>
            <a:ext cx="87534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795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0119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921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7388"/>
            <a:ext cx="8753561" cy="18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86859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95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3958"/>
            <a:ext cx="8691254" cy="253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02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5692"/>
            <a:ext cx="8792367" cy="278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79835"/>
            <a:ext cx="2523974" cy="102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8" y="4105870"/>
            <a:ext cx="74104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31" y="6309320"/>
            <a:ext cx="457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952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36409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69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500"/>
            <a:ext cx="8821633" cy="287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962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" y="188640"/>
            <a:ext cx="9020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49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" y="260648"/>
            <a:ext cx="89058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18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2" y="260648"/>
            <a:ext cx="846674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69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4690"/>
            <a:ext cx="8565134" cy="218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562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" y="0"/>
            <a:ext cx="89154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62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5" y="116632"/>
            <a:ext cx="883940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7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817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679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0" y="188640"/>
            <a:ext cx="8839018" cy="342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92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9" y="142103"/>
            <a:ext cx="87439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363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5371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95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245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5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880"/>
            <a:ext cx="8966494" cy="411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5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9" y="476672"/>
            <a:ext cx="898292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20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76672"/>
            <a:ext cx="86010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6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8527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24074"/>
            <a:ext cx="8702865" cy="332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38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59623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6" y="4509120"/>
            <a:ext cx="84296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53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7748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607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446"/>
            <a:ext cx="85648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26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0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2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226"/>
            <a:ext cx="8502848" cy="429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38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66796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17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921964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7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44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" y="1412776"/>
            <a:ext cx="908716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9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R</dc:creator>
  <cp:lastModifiedBy>Mr. R</cp:lastModifiedBy>
  <cp:revision>1</cp:revision>
  <dcterms:created xsi:type="dcterms:W3CDTF">2013-02-03T21:28:39Z</dcterms:created>
  <dcterms:modified xsi:type="dcterms:W3CDTF">2013-02-03T22:08:07Z</dcterms:modified>
</cp:coreProperties>
</file>